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14290"/>
            <a:ext cx="8358214" cy="35719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Добро пожаловать в среднюю группу № 3 «Капелька</a:t>
            </a:r>
            <a:r>
              <a:rPr lang="ru-RU" dirty="0" smtClean="0"/>
              <a:t>»</a:t>
            </a:r>
            <a:br>
              <a:rPr lang="ru-RU" dirty="0" smtClean="0"/>
            </a:br>
            <a:r>
              <a:rPr lang="ru-RU" sz="3600" dirty="0" smtClean="0"/>
              <a:t>Воспитатели:</a:t>
            </a:r>
            <a:br>
              <a:rPr lang="ru-RU" sz="3600" dirty="0" smtClean="0"/>
            </a:br>
            <a:r>
              <a:rPr lang="ru-RU" sz="3600" dirty="0" smtClean="0"/>
              <a:t>Егорова Н.П.</a:t>
            </a:r>
            <a:br>
              <a:rPr lang="ru-RU" sz="3600" dirty="0" smtClean="0"/>
            </a:br>
            <a:r>
              <a:rPr lang="ru-RU" sz="3600" dirty="0" smtClean="0"/>
              <a:t>Костина Ю.В.</a:t>
            </a:r>
            <a:endParaRPr lang="ru-RU" dirty="0"/>
          </a:p>
        </p:txBody>
      </p:sp>
      <p:pic>
        <p:nvPicPr>
          <p:cNvPr id="4" name="Рисунок 3" descr="SCDL22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0414"/>
            <a:ext cx="5929322" cy="41875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857256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/>
              <a:t>             НАШ ДЕВИЗ: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857752" y="1214422"/>
            <a:ext cx="4071966" cy="3786214"/>
          </a:xfrm>
        </p:spPr>
        <p:txBody>
          <a:bodyPr>
            <a:normAutofit fontScale="92500"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>Капелек много, а вместе – река.</a:t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>В группе детишки, все вместе – семья.</a:t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>Вместе гуляем, вместе играем.</a:t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>Счастливую жизнь в детсаду проживаем!</a:t>
            </a:r>
            <a:endParaRPr lang="ru-RU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Рисунок 6" descr="p391_logotipdlyasayta4-kapel-k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3902" y="5214926"/>
            <a:ext cx="2170098" cy="1643074"/>
          </a:xfrm>
          <a:prstGeom prst="rect">
            <a:avLst/>
          </a:prstGeom>
        </p:spPr>
      </p:pic>
      <p:pic>
        <p:nvPicPr>
          <p:cNvPr id="8" name="Рисунок 7" descr="KJFV419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1357298"/>
            <a:ext cx="3571900" cy="47729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42876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В нашей группе созданы все условия для развития творческой и активной жизни детей.</a:t>
            </a:r>
            <a:endParaRPr lang="ru-RU" sz="4000" dirty="0"/>
          </a:p>
        </p:txBody>
      </p:sp>
      <p:pic>
        <p:nvPicPr>
          <p:cNvPr id="4" name="Рисунок 3" descr="IMG_86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7" y="1714488"/>
            <a:ext cx="7572428" cy="5143512"/>
          </a:xfrm>
          <a:prstGeom prst="rect">
            <a:avLst/>
          </a:prstGeom>
        </p:spPr>
      </p:pic>
      <p:pic>
        <p:nvPicPr>
          <p:cNvPr id="5" name="Рисунок 4" descr="p391_logotipdlyasayta4-kapel-k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0857" y="5919895"/>
            <a:ext cx="1273143" cy="9381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5929354" cy="2214554"/>
          </a:xfrm>
        </p:spPr>
        <p:txBody>
          <a:bodyPr>
            <a:noAutofit/>
          </a:bodyPr>
          <a:lstStyle/>
          <a:p>
            <a:r>
              <a:rPr lang="ru-RU" sz="2400" dirty="0" smtClean="0"/>
              <a:t>А это – наша раздевалка, </a:t>
            </a:r>
            <a:br>
              <a:rPr lang="ru-RU" sz="2400" dirty="0" smtClean="0"/>
            </a:br>
            <a:r>
              <a:rPr lang="ru-RU" sz="2400" dirty="0" smtClean="0"/>
              <a:t>Хранит одежду всех детей</a:t>
            </a:r>
            <a:br>
              <a:rPr lang="ru-RU" sz="2400" dirty="0" smtClean="0"/>
            </a:br>
            <a:r>
              <a:rPr lang="ru-RU" sz="2400" dirty="0" smtClean="0"/>
              <a:t>Хранятся в шкафчиках пальтишки,</a:t>
            </a:r>
            <a:br>
              <a:rPr lang="ru-RU" sz="2400" dirty="0" smtClean="0"/>
            </a:br>
            <a:r>
              <a:rPr lang="ru-RU" sz="2400" dirty="0" smtClean="0"/>
              <a:t>Плащи, сапожки и зонты.</a:t>
            </a:r>
            <a:br>
              <a:rPr lang="ru-RU" sz="2400" dirty="0" smtClean="0"/>
            </a:br>
            <a:r>
              <a:rPr lang="ru-RU" sz="2400" dirty="0" smtClean="0"/>
              <a:t>Носки, колготки и штанишки</a:t>
            </a:r>
            <a:br>
              <a:rPr lang="ru-RU" sz="2400" dirty="0" smtClean="0"/>
            </a:br>
            <a:r>
              <a:rPr lang="ru-RU" sz="2400" dirty="0" smtClean="0"/>
              <a:t>Всё это – дивной чистоты!</a:t>
            </a:r>
            <a:endParaRPr lang="ru-RU" sz="2400" dirty="0"/>
          </a:p>
        </p:txBody>
      </p:sp>
      <p:pic>
        <p:nvPicPr>
          <p:cNvPr id="4" name="Рисунок 3" descr="HPNE59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445" y="2214554"/>
            <a:ext cx="6989555" cy="4643446"/>
          </a:xfrm>
          <a:prstGeom prst="rect">
            <a:avLst/>
          </a:prstGeom>
        </p:spPr>
      </p:pic>
      <p:pic>
        <p:nvPicPr>
          <p:cNvPr id="5" name="Рисунок 4" descr="p391_logotipdlyasayta4-kapel-k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286388"/>
            <a:ext cx="2132902" cy="157161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347046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</a:rPr>
              <a:t>Уголок для родителей имеет разнообразную информацию, которая позволяет родителям быть в курсе всех событий жизнедеятельности их детей в детском саду.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Рисунок 3" descr="HKXK75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2285992"/>
            <a:ext cx="3000378" cy="4000504"/>
          </a:xfrm>
          <a:prstGeom prst="rect">
            <a:avLst/>
          </a:prstGeom>
        </p:spPr>
      </p:pic>
      <p:pic>
        <p:nvPicPr>
          <p:cNvPr id="5" name="Рисунок 4" descr="p391_logotipdlyasayta4-kapel-k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3813" y="4838915"/>
            <a:ext cx="2740187" cy="2019085"/>
          </a:xfrm>
          <a:prstGeom prst="rect">
            <a:avLst/>
          </a:prstGeom>
        </p:spPr>
      </p:pic>
      <p:pic>
        <p:nvPicPr>
          <p:cNvPr id="6" name="Рисунок 5" descr="IMG_E87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3372" y="2071678"/>
            <a:ext cx="4762500" cy="21971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 нас самое разнообразное и вкусное меню!</a:t>
            </a:r>
            <a:endParaRPr lang="ru-RU" dirty="0"/>
          </a:p>
        </p:txBody>
      </p:sp>
      <p:pic>
        <p:nvPicPr>
          <p:cNvPr id="4" name="Содержимое 3" descr="img1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714488"/>
            <a:ext cx="5357818" cy="5143512"/>
          </a:xfrm>
        </p:spPr>
      </p:pic>
      <p:pic>
        <p:nvPicPr>
          <p:cNvPr id="5" name="Рисунок 4" descr="SATT477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694" y="928670"/>
            <a:ext cx="3429024" cy="4572032"/>
          </a:xfrm>
          <a:prstGeom prst="rect">
            <a:avLst/>
          </a:prstGeom>
        </p:spPr>
      </p:pic>
      <p:pic>
        <p:nvPicPr>
          <p:cNvPr id="6" name="Рисунок 5" descr="p391_logotipdlyasayta4-kapel-k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8082" y="5542060"/>
            <a:ext cx="1785918" cy="13159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214422"/>
            <a:ext cx="2714644" cy="535785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Засыпают девочки, засыпают мальчики.</a:t>
            </a:r>
            <a:br>
              <a:rPr lang="ru-RU" sz="3200" dirty="0" smtClean="0"/>
            </a:br>
            <a:r>
              <a:rPr lang="ru-RU" sz="3200" dirty="0" smtClean="0"/>
              <a:t>Уместились пухлые под щекою пальчики.</a:t>
            </a:r>
            <a:br>
              <a:rPr lang="ru-RU" sz="3200" dirty="0" smtClean="0"/>
            </a:br>
            <a:r>
              <a:rPr lang="ru-RU" sz="3200" dirty="0" smtClean="0"/>
              <a:t>Глазки закрываются, носики сопят,</a:t>
            </a:r>
            <a:br>
              <a:rPr lang="ru-RU" sz="3200" dirty="0" smtClean="0"/>
            </a:br>
            <a:r>
              <a:rPr lang="ru-RU" sz="3200" dirty="0" smtClean="0"/>
              <a:t>Ах, какая мягкая в садике кровать!</a:t>
            </a:r>
            <a:endParaRPr lang="ru-RU" sz="32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5572132" y="1"/>
            <a:ext cx="3214710" cy="114298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Наша спальня: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XAAE5457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942" r="5942"/>
          <a:stretch>
            <a:fillRect/>
          </a:stretch>
        </p:blipFill>
        <p:spPr>
          <a:xfrm rot="420000">
            <a:off x="3437059" y="1195395"/>
            <a:ext cx="4617720" cy="3931920"/>
          </a:xfrm>
        </p:spPr>
      </p:pic>
      <p:pic>
        <p:nvPicPr>
          <p:cNvPr id="6" name="Рисунок 5" descr="p391_logotipdlyasayta4-kapel-k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082" y="5542060"/>
            <a:ext cx="1785918" cy="131593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Умывальня комната: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572132" y="0"/>
            <a:ext cx="3571868" cy="5286388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>
                <a:solidFill>
                  <a:schemeClr val="accent3">
                    <a:lumMod val="50000"/>
                  </a:schemeClr>
                </a:solidFill>
              </a:rPr>
              <a:t>Мы пришли умыться!</a:t>
            </a:r>
            <a:br>
              <a:rPr lang="ru-RU" sz="80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8000" dirty="0" smtClean="0">
                <a:solidFill>
                  <a:schemeClr val="accent3">
                    <a:lumMod val="50000"/>
                  </a:schemeClr>
                </a:solidFill>
              </a:rPr>
              <a:t>Ладушки, ладушки,</a:t>
            </a:r>
            <a:br>
              <a:rPr lang="ru-RU" sz="80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8000" dirty="0" smtClean="0">
                <a:solidFill>
                  <a:schemeClr val="accent3">
                    <a:lumMod val="50000"/>
                  </a:schemeClr>
                </a:solidFill>
              </a:rPr>
              <a:t>С мылом моем лапушки!</a:t>
            </a:r>
            <a:br>
              <a:rPr lang="ru-RU" sz="80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8000" dirty="0" smtClean="0">
                <a:solidFill>
                  <a:schemeClr val="accent3">
                    <a:lumMod val="50000"/>
                  </a:schemeClr>
                </a:solidFill>
              </a:rPr>
              <a:t>Лапушки – ладошки!</a:t>
            </a:r>
            <a:br>
              <a:rPr lang="ru-RU" sz="80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6400" dirty="0" smtClean="0">
                <a:solidFill>
                  <a:schemeClr val="accent3">
                    <a:lumMod val="50000"/>
                  </a:schemeClr>
                </a:solidFill>
              </a:rPr>
              <a:t> Здесь дети совершенствуют навыки </a:t>
            </a:r>
            <a:r>
              <a:rPr lang="ru-RU" sz="6400" u="sng" dirty="0" smtClean="0">
                <a:solidFill>
                  <a:schemeClr val="accent3">
                    <a:lumMod val="50000"/>
                  </a:schemeClr>
                </a:solidFill>
              </a:rPr>
              <a:t>умывания</a:t>
            </a:r>
            <a:r>
              <a:rPr lang="ru-RU" sz="6400" dirty="0" smtClean="0">
                <a:solidFill>
                  <a:schemeClr val="accent3">
                    <a:lumMod val="50000"/>
                  </a:schemeClr>
                </a:solidFill>
              </a:rPr>
              <a:t>: намыливать руки до образования пены, тщательно смывать, мыть лицо, насухо вытирать полотенцем, своевременно пользоваться носовым платком. Совершенствуют умения и навыки быстро и правильно умываться, насухо вытираться полотенцем, взяв его из шкафчика и развернув на ладошках. Формируются навыки самообслуживания, закрепляются правила личной гигиены; воспитывается аккуратность, бережливое отношение к здоровью. Закрепляются знания детей о </a:t>
            </a:r>
            <a:r>
              <a:rPr lang="ru-RU" sz="6400" b="1" dirty="0" smtClean="0">
                <a:solidFill>
                  <a:schemeClr val="accent3">
                    <a:lumMod val="50000"/>
                  </a:schemeClr>
                </a:solidFill>
              </a:rPr>
              <a:t>средствах умывания</a:t>
            </a:r>
            <a:r>
              <a:rPr lang="ru-RU" sz="6400" dirty="0" smtClean="0">
                <a:solidFill>
                  <a:schemeClr val="accent3">
                    <a:lumMod val="50000"/>
                  </a:schemeClr>
                </a:solidFill>
              </a:rPr>
              <a:t>, формируются умения ими пользоваться в практической деятельности</a:t>
            </a:r>
            <a:endParaRPr lang="ru-RU" sz="6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" name="Рисунок 6" descr="6ec03d78f5724e0686ff28f350e1f0d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5860"/>
            <a:ext cx="4643438" cy="3405188"/>
          </a:xfrm>
          <a:prstGeom prst="rect">
            <a:avLst/>
          </a:prstGeom>
        </p:spPr>
      </p:pic>
      <p:pic>
        <p:nvPicPr>
          <p:cNvPr id="8" name="Рисунок 7" descr="iPKI8YXO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71206"/>
            <a:ext cx="5143504" cy="2086793"/>
          </a:xfrm>
          <a:prstGeom prst="rect">
            <a:avLst/>
          </a:prstGeom>
        </p:spPr>
      </p:pic>
      <p:pic>
        <p:nvPicPr>
          <p:cNvPr id="9" name="Рисунок 8" descr="p391_logotipdlyasayta4-kapel-k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1952" y="5500702"/>
            <a:ext cx="1842048" cy="135729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00132"/>
          </a:xfrm>
        </p:spPr>
        <p:txBody>
          <a:bodyPr/>
          <a:lstStyle/>
          <a:p>
            <a:r>
              <a:rPr lang="ru-RU" dirty="0" smtClean="0"/>
              <a:t>Театральный центр: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00760" y="1357298"/>
            <a:ext cx="3143240" cy="5214974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Очень мы театры любим,</a:t>
            </a:r>
            <a:b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Круглый год с ними дружим:</a:t>
            </a:r>
            <a:b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В нашей группе все актеры,</a:t>
            </a:r>
            <a:b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Кукловоды и танцоры.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Рисунок 4" descr="OFFT479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4422"/>
            <a:ext cx="6000760" cy="5000660"/>
          </a:xfrm>
          <a:prstGeom prst="rect">
            <a:avLst/>
          </a:prstGeom>
        </p:spPr>
      </p:pic>
      <p:pic>
        <p:nvPicPr>
          <p:cNvPr id="6" name="Рисунок 5" descr="p391_logotipdlyasayta4-kapel-k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244" y="5348391"/>
            <a:ext cx="2048756" cy="150960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928694"/>
          </a:xfrm>
        </p:spPr>
        <p:txBody>
          <a:bodyPr/>
          <a:lstStyle/>
          <a:p>
            <a:r>
              <a:rPr lang="ru-RU" dirty="0" smtClean="0"/>
              <a:t>Музыкальный центр: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72198" y="1142984"/>
            <a:ext cx="2857520" cy="5429288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В группе куклы не скучают!</a:t>
            </a:r>
            <a:b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Там музыкальный центр!</a:t>
            </a:r>
            <a:b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В нем дети громко так играют – </a:t>
            </a:r>
            <a:b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Трясется даже потолок.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Рисунок 3" descr="UCIU24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5860"/>
            <a:ext cx="6191294" cy="4643470"/>
          </a:xfrm>
          <a:prstGeom prst="rect">
            <a:avLst/>
          </a:prstGeom>
        </p:spPr>
      </p:pic>
      <p:pic>
        <p:nvPicPr>
          <p:cNvPr id="5" name="Рисунок 4" descr="p391_logotipdlyasayta4-kapel-k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244" y="5348391"/>
            <a:ext cx="2048756" cy="150960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857256"/>
          </a:xfrm>
        </p:spPr>
        <p:txBody>
          <a:bodyPr/>
          <a:lstStyle/>
          <a:p>
            <a:r>
              <a:rPr lang="ru-RU" dirty="0" smtClean="0"/>
              <a:t>Центр здоровья и спорта: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00826" y="928670"/>
            <a:ext cx="2428892" cy="5143536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Кто с зарядкой дружит смело, </a:t>
            </a:r>
            <a:b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Кто с утра прогонит лень,</a:t>
            </a:r>
            <a:b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Будет смелым и умелым,</a:t>
            </a:r>
            <a:b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и веселым целый день.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Рисунок 3" descr="PZQW37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7298"/>
            <a:ext cx="6357950" cy="5500702"/>
          </a:xfrm>
          <a:prstGeom prst="rect">
            <a:avLst/>
          </a:prstGeom>
        </p:spPr>
      </p:pic>
      <p:pic>
        <p:nvPicPr>
          <p:cNvPr id="5" name="Рисунок 4" descr="p391_logotipdlyasayta4-kapel-k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6099" y="5720597"/>
            <a:ext cx="1543619" cy="113740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Центр дорожной безопасности: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00760" y="928670"/>
            <a:ext cx="3143240" cy="4572032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Правила дорожные</a:t>
            </a:r>
            <a:b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Не так уж и сложны,</a:t>
            </a:r>
            <a:b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Только в жизни правила</a:t>
            </a:r>
            <a:b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Очень всем нужны.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Рисунок 3" descr="LLND89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0108"/>
            <a:ext cx="4643438" cy="3576000"/>
          </a:xfrm>
          <a:prstGeom prst="rect">
            <a:avLst/>
          </a:prstGeom>
        </p:spPr>
      </p:pic>
      <p:pic>
        <p:nvPicPr>
          <p:cNvPr id="5" name="Рисунок 4" descr="p391_logotipdlyasayta4-kapel-k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619" y="5124667"/>
            <a:ext cx="2352381" cy="1733333"/>
          </a:xfrm>
          <a:prstGeom prst="rect">
            <a:avLst/>
          </a:prstGeom>
        </p:spPr>
      </p:pic>
      <p:pic>
        <p:nvPicPr>
          <p:cNvPr id="6" name="Рисунок 5" descr="DBER565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8926" y="4114797"/>
            <a:ext cx="3960463" cy="274320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500198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</a:rPr>
              <a:t>ЦЕНТР КРАЕВЕДЕНИЯ</a:t>
            </a:r>
            <a:br>
              <a:rPr lang="ru-RU" sz="36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</a:rPr>
              <a:t>(ПАТРИОТИЧЕСКОЕ И ДУХОВНО-НРАВСТВЕННОЕ ВОСПИТАНИЕ)</a:t>
            </a:r>
            <a:endParaRPr lang="ru-RU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72198" y="1643050"/>
            <a:ext cx="3071802" cy="421484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- Научить ребенка понимать, что и у людей и у вещей есть своя история.</a:t>
            </a:r>
            <a:b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-Пробудить у юных граждан чувство любви к своему городу, уважение к его обычаям и традициям.</a:t>
            </a:r>
            <a:b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- Формировать единство эстетических чувств и нравственных ценностей.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Рисунок 3" descr="p391_logotipdlyasayta4-kapel-k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396" y="5699976"/>
            <a:ext cx="1571604" cy="1158023"/>
          </a:xfrm>
          <a:prstGeom prst="rect">
            <a:avLst/>
          </a:prstGeom>
        </p:spPr>
      </p:pic>
      <p:pic>
        <p:nvPicPr>
          <p:cNvPr id="5" name="Рисунок 4" descr="TNAX228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57364"/>
            <a:ext cx="6286512" cy="471488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858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Наши дети настоящие капельки – капли счастья и радости!</a:t>
            </a:r>
            <a:endParaRPr lang="ru-RU" dirty="0"/>
          </a:p>
        </p:txBody>
      </p:sp>
      <p:pic>
        <p:nvPicPr>
          <p:cNvPr id="4" name="Содержимое 3" descr="IMG_869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1285836"/>
            <a:ext cx="7429552" cy="5572164"/>
          </a:xfrm>
        </p:spPr>
      </p:pic>
      <p:sp>
        <p:nvSpPr>
          <p:cNvPr id="6" name="TextBox 5"/>
          <p:cNvSpPr txBox="1"/>
          <p:nvPr/>
        </p:nvSpPr>
        <p:spPr>
          <a:xfrm>
            <a:off x="1357290" y="1428736"/>
            <a:ext cx="59293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chemeClr val="accent1">
                    <a:lumMod val="50000"/>
                  </a:schemeClr>
                </a:solidFill>
              </a:rPr>
              <a:t>МБДОУ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6000" dirty="0" smtClean="0">
                <a:solidFill>
                  <a:schemeClr val="accent1">
                    <a:lumMod val="50000"/>
                  </a:schemeClr>
                </a:solidFill>
              </a:rPr>
              <a:t>детский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6000" dirty="0" smtClean="0">
                <a:solidFill>
                  <a:schemeClr val="accent1">
                    <a:lumMod val="50000"/>
                  </a:schemeClr>
                </a:solidFill>
              </a:rPr>
              <a:t>сад № 280 </a:t>
            </a: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Рисунок 6" descr="p391_logotipdlyasayta4-kapel-k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5001" y="5429264"/>
            <a:ext cx="1938999" cy="1428736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99</TotalTime>
  <Words>155</Words>
  <PresentationFormat>Экран (4:3)</PresentationFormat>
  <Paragraphs>23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Добро пожаловать в среднюю группу № 3 «Капелька» Воспитатели: Егорова Н.П. Костина Ю.В.</vt:lpstr>
      <vt:lpstr>             НАШ ДЕВИЗ:</vt:lpstr>
      <vt:lpstr>В нашей группе созданы все условия для развития творческой и активной жизни детей.</vt:lpstr>
      <vt:lpstr>А это – наша раздевалка,  Хранит одежду всех детей Хранятся в шкафчиках пальтишки, Плащи, сапожки и зонты. Носки, колготки и штанишки Всё это – дивной чистоты!</vt:lpstr>
      <vt:lpstr>Уголок для родителей имеет разнообразную информацию, которая позволяет родителям быть в курсе всех событий жизнедеятельности их детей в детском саду.</vt:lpstr>
      <vt:lpstr>У нас самое разнообразное и вкусное меню!</vt:lpstr>
      <vt:lpstr>Засыпают девочки, засыпают мальчики. Уместились пухлые под щекою пальчики. Глазки закрываются, носики сопят, Ах, какая мягкая в садике кровать!</vt:lpstr>
      <vt:lpstr>Умывальня комната:</vt:lpstr>
      <vt:lpstr>Театральный центр:</vt:lpstr>
      <vt:lpstr>Музыкальный центр:</vt:lpstr>
      <vt:lpstr>Центр здоровья и спорта:</vt:lpstr>
      <vt:lpstr>Центр дорожной безопасности:</vt:lpstr>
      <vt:lpstr>ЦЕНТР КРАЕВЕДЕНИЯ (ПАТРИОТИЧЕСКОЕ И ДУХОВНО-НРАВСТВЕННОЕ ВОСПИТАНИЕ)</vt:lpstr>
      <vt:lpstr>Наши дети настоящие капельки – капли счастья и радости!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Добро пожаловать в среднюю группу № 3 «Капелька»</dc:title>
  <dc:creator>asus</dc:creator>
  <cp:lastModifiedBy>asus</cp:lastModifiedBy>
  <cp:revision>12</cp:revision>
  <dcterms:created xsi:type="dcterms:W3CDTF">2020-11-11T14:09:45Z</dcterms:created>
  <dcterms:modified xsi:type="dcterms:W3CDTF">2020-11-17T16:18:54Z</dcterms:modified>
</cp:coreProperties>
</file>